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EFB6BB88-4188-42C1-B003-30A1BFEB6E67}" type="datetimeFigureOut">
              <a:rPr lang="es-CL" smtClean="0"/>
              <a:t>30-11-2021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192725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EFB6BB88-4188-42C1-B003-30A1BFEB6E67}" type="datetimeFigureOut">
              <a:rPr lang="es-CL" smtClean="0"/>
              <a:t>30-11-2021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176674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EFB6BB88-4188-42C1-B003-30A1BFEB6E67}" type="datetimeFigureOut">
              <a:rPr lang="es-CL" smtClean="0"/>
              <a:t>30-11-2021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5013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EFB6BB88-4188-42C1-B003-30A1BFEB6E67}" type="datetimeFigureOut">
              <a:rPr lang="es-CL" smtClean="0"/>
              <a:t>30-11-2021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3089556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FB6BB88-4188-42C1-B003-30A1BFEB6E67}" type="datetimeFigureOut">
              <a:rPr lang="es-CL" smtClean="0"/>
              <a:t>30-11-2021</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332086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EFB6BB88-4188-42C1-B003-30A1BFEB6E67}" type="datetimeFigureOut">
              <a:rPr lang="es-CL" smtClean="0"/>
              <a:t>30-11-2021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229593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EFB6BB88-4188-42C1-B003-30A1BFEB6E67}" type="datetimeFigureOut">
              <a:rPr lang="es-CL" smtClean="0"/>
              <a:t>30-11-2021</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306224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EFB6BB88-4188-42C1-B003-30A1BFEB6E67}" type="datetimeFigureOut">
              <a:rPr lang="es-CL" smtClean="0"/>
              <a:t>30-11-2021</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600648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B6BB88-4188-42C1-B003-30A1BFEB6E67}" type="datetimeFigureOut">
              <a:rPr lang="es-CL" smtClean="0"/>
              <a:t>30-11-2021</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120864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FB6BB88-4188-42C1-B003-30A1BFEB6E67}" type="datetimeFigureOut">
              <a:rPr lang="es-CL" smtClean="0"/>
              <a:t>30-11-2021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337156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FB6BB88-4188-42C1-B003-30A1BFEB6E67}" type="datetimeFigureOut">
              <a:rPr lang="es-CL" smtClean="0"/>
              <a:t>30-11-2021</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6E7A86E-11DF-4614-A3AF-3F5D4A27A44F}" type="slidenum">
              <a:rPr lang="es-CL" smtClean="0"/>
              <a:t>‹Nº›</a:t>
            </a:fld>
            <a:endParaRPr lang="es-CL"/>
          </a:p>
        </p:txBody>
      </p:sp>
    </p:spTree>
    <p:extLst>
      <p:ext uri="{BB962C8B-B14F-4D97-AF65-F5344CB8AC3E}">
        <p14:creationId xmlns:p14="http://schemas.microsoft.com/office/powerpoint/2010/main" val="79518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6BB88-4188-42C1-B003-30A1BFEB6E67}" type="datetimeFigureOut">
              <a:rPr lang="es-CL" smtClean="0"/>
              <a:t>30-11-2021</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7A86E-11DF-4614-A3AF-3F5D4A27A44F}" type="slidenum">
              <a:rPr lang="es-CL" smtClean="0"/>
              <a:t>‹Nº›</a:t>
            </a:fld>
            <a:endParaRPr lang="es-CL"/>
          </a:p>
        </p:txBody>
      </p:sp>
    </p:spTree>
    <p:extLst>
      <p:ext uri="{BB962C8B-B14F-4D97-AF65-F5344CB8AC3E}">
        <p14:creationId xmlns:p14="http://schemas.microsoft.com/office/powerpoint/2010/main" val="1248336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93001" y="154667"/>
            <a:ext cx="7238539" cy="5447645"/>
          </a:xfrm>
          <a:prstGeom prst="rect">
            <a:avLst/>
          </a:prstGeom>
        </p:spPr>
        <p:txBody>
          <a:bodyPr wrap="square">
            <a:spAutoFit/>
          </a:bodyPr>
          <a:lstStyle/>
          <a:p>
            <a:pPr marR="81280" algn="just">
              <a:spcAft>
                <a:spcPts val="0"/>
              </a:spcAft>
              <a:tabLst>
                <a:tab pos="1170305" algn="l"/>
              </a:tabLst>
            </a:pPr>
            <a:r>
              <a:rPr lang="es-ES_tradnl" sz="1200" dirty="0">
                <a:solidFill>
                  <a:srgbClr val="000000"/>
                </a:solidFill>
                <a:effectLst/>
                <a:latin typeface="Calibri" panose="020F0502020204030204" pitchFamily="34" charset="0"/>
                <a:ea typeface="MS Mincho"/>
                <a:cs typeface="Times New Roman" panose="02020603050405020304" pitchFamily="18" charset="0"/>
              </a:rPr>
              <a:t>¡Hola! Queremos invitar a tu </a:t>
            </a:r>
            <a:r>
              <a:rPr lang="es-ES_tradnl" sz="1200" b="1" dirty="0">
                <a:solidFill>
                  <a:srgbClr val="000000"/>
                </a:solidFill>
                <a:effectLst/>
                <a:latin typeface="Calibri" panose="020F0502020204030204" pitchFamily="34" charset="0"/>
                <a:ea typeface="MS Mincho"/>
                <a:cs typeface="Times New Roman" panose="02020603050405020304" pitchFamily="18" charset="0"/>
              </a:rPr>
              <a:t>Apoderado(a)</a:t>
            </a:r>
            <a:r>
              <a:rPr lang="es-ES_tradnl" sz="1200" dirty="0">
                <a:solidFill>
                  <a:srgbClr val="000000"/>
                </a:solidFill>
                <a:effectLst/>
                <a:latin typeface="Calibri" panose="020F0502020204030204" pitchFamily="34" charset="0"/>
                <a:ea typeface="MS Mincho"/>
                <a:cs typeface="Times New Roman" panose="02020603050405020304" pitchFamily="18" charset="0"/>
              </a:rPr>
              <a:t>, </a:t>
            </a:r>
            <a:r>
              <a:rPr lang="es-ES_tradnl" sz="1200" b="1" dirty="0">
                <a:solidFill>
                  <a:srgbClr val="000000"/>
                </a:solidFill>
                <a:effectLst/>
                <a:latin typeface="Calibri" panose="020F0502020204030204" pitchFamily="34" charset="0"/>
                <a:ea typeface="MS Mincho"/>
                <a:cs typeface="Times New Roman" panose="02020603050405020304" pitchFamily="18" charset="0"/>
              </a:rPr>
              <a:t>Padre, Madre o Tutor </a:t>
            </a:r>
            <a:r>
              <a:rPr lang="es-ES_tradnl" sz="1200" dirty="0">
                <a:solidFill>
                  <a:srgbClr val="000000"/>
                </a:solidFill>
                <a:effectLst/>
                <a:latin typeface="Calibri" panose="020F0502020204030204" pitchFamily="34" charset="0"/>
                <a:ea typeface="MS Mincho"/>
                <a:cs typeface="Times New Roman" panose="02020603050405020304" pitchFamily="18" charset="0"/>
              </a:rPr>
              <a:t>para que el </a:t>
            </a:r>
            <a:r>
              <a:rPr lang="es-ES_tradnl" sz="1200" b="1" dirty="0">
                <a:solidFill>
                  <a:srgbClr val="000000"/>
                </a:solidFill>
                <a:effectLst/>
                <a:latin typeface="Calibri" panose="020F0502020204030204" pitchFamily="34" charset="0"/>
                <a:ea typeface="MS Mincho"/>
                <a:cs typeface="Times New Roman" panose="02020603050405020304" pitchFamily="18" charset="0"/>
              </a:rPr>
              <a:t>día 03 de Diciembre </a:t>
            </a:r>
            <a:r>
              <a:rPr lang="es-ES_tradnl" sz="1200" dirty="0">
                <a:solidFill>
                  <a:srgbClr val="000000"/>
                </a:solidFill>
                <a:effectLst/>
                <a:latin typeface="Calibri" panose="020F0502020204030204" pitchFamily="34" charset="0"/>
                <a:ea typeface="MS Mincho"/>
                <a:cs typeface="Times New Roman" panose="02020603050405020304" pitchFamily="18" charset="0"/>
              </a:rPr>
              <a:t>reciba tu computador portátil con conexión a Internet. </a:t>
            </a:r>
          </a:p>
          <a:p>
            <a:pPr marR="81280" algn="just">
              <a:spcAft>
                <a:spcPts val="0"/>
              </a:spcAft>
              <a:tabLst>
                <a:tab pos="1170305" algn="l"/>
              </a:tabLst>
            </a:pPr>
            <a:endParaRPr lang="es-ES_tradnl" sz="1200" dirty="0">
              <a:solidFill>
                <a:srgbClr val="000000"/>
              </a:solidFill>
              <a:latin typeface="Calibri" panose="020F0502020204030204" pitchFamily="34" charset="0"/>
              <a:ea typeface="MS Mincho"/>
              <a:cs typeface="Times New Roman" panose="02020603050405020304" pitchFamily="18" charset="0"/>
            </a:endParaRPr>
          </a:p>
          <a:p>
            <a:pPr marR="81280" algn="just">
              <a:spcAft>
                <a:spcPts val="0"/>
              </a:spcAft>
              <a:tabLst>
                <a:tab pos="1170305" algn="l"/>
              </a:tabLst>
            </a:pPr>
            <a:r>
              <a:rPr lang="es-ES_tradnl" sz="1200" dirty="0">
                <a:solidFill>
                  <a:srgbClr val="000000"/>
                </a:solidFill>
                <a:effectLst/>
                <a:latin typeface="Calibri" panose="020F0502020204030204" pitchFamily="34" charset="0"/>
                <a:ea typeface="MS Mincho"/>
                <a:cs typeface="Times New Roman" panose="02020603050405020304" pitchFamily="18" charset="0"/>
              </a:rPr>
              <a:t>Esta entrega se realizará en:</a:t>
            </a:r>
          </a:p>
          <a:p>
            <a:pPr marR="81280" algn="just">
              <a:spcAft>
                <a:spcPts val="0"/>
              </a:spcAft>
              <a:tabLst>
                <a:tab pos="1170305" algn="l"/>
              </a:tabLst>
            </a:pPr>
            <a:r>
              <a:rPr lang="es-ES_tradnl" sz="1200" dirty="0">
                <a:solidFill>
                  <a:srgbClr val="000000"/>
                </a:solidFill>
                <a:effectLst/>
                <a:latin typeface="Calibri" panose="020F0502020204030204" pitchFamily="34" charset="0"/>
                <a:ea typeface="MS Mincho"/>
                <a:cs typeface="Times New Roman" panose="02020603050405020304" pitchFamily="18" charset="0"/>
              </a:rPr>
              <a:t>Lugar         : Centro Cultural </a:t>
            </a:r>
            <a:r>
              <a:rPr lang="es-ES_tradnl" sz="1200" dirty="0" err="1">
                <a:solidFill>
                  <a:srgbClr val="000000"/>
                </a:solidFill>
                <a:effectLst/>
                <a:latin typeface="Calibri" panose="020F0502020204030204" pitchFamily="34" charset="0"/>
                <a:ea typeface="MS Mincho"/>
                <a:cs typeface="Times New Roman" panose="02020603050405020304" pitchFamily="18" charset="0"/>
              </a:rPr>
              <a:t>Chimkowe</a:t>
            </a:r>
            <a:endParaRPr lang="es-CL" sz="1200" dirty="0">
              <a:solidFill>
                <a:srgbClr val="444444"/>
              </a:solidFill>
              <a:latin typeface="Calibri" panose="020F0502020204030204" pitchFamily="34" charset="0"/>
              <a:ea typeface="MS Mincho"/>
              <a:cs typeface="Times New Roman" panose="02020603050405020304" pitchFamily="18" charset="0"/>
            </a:endParaRPr>
          </a:p>
          <a:p>
            <a:pPr marR="81280" algn="just">
              <a:spcAft>
                <a:spcPts val="0"/>
              </a:spcAft>
              <a:tabLst>
                <a:tab pos="1170305" algn="l"/>
              </a:tabLst>
            </a:pPr>
            <a:r>
              <a:rPr lang="es-ES_tradnl" sz="1200" dirty="0">
                <a:solidFill>
                  <a:srgbClr val="000000"/>
                </a:solidFill>
                <a:effectLst/>
                <a:latin typeface="Calibri" panose="020F0502020204030204" pitchFamily="34" charset="0"/>
                <a:ea typeface="MS Mincho"/>
                <a:cs typeface="Times New Roman" panose="02020603050405020304" pitchFamily="18" charset="0"/>
              </a:rPr>
              <a:t>Dirección  : Avenida Grecia Nº 8787, Peñalolén.</a:t>
            </a:r>
            <a:endParaRPr lang="es-CL" sz="1200" dirty="0">
              <a:solidFill>
                <a:srgbClr val="444444"/>
              </a:solidFill>
              <a:latin typeface="Calibri" panose="020F0502020204030204" pitchFamily="34" charset="0"/>
              <a:ea typeface="MS Mincho"/>
              <a:cs typeface="Times New Roman" panose="02020603050405020304" pitchFamily="18" charset="0"/>
            </a:endParaRPr>
          </a:p>
          <a:p>
            <a:pPr marR="81280" algn="just">
              <a:spcAft>
                <a:spcPts val="0"/>
              </a:spcAft>
              <a:tabLst>
                <a:tab pos="1170305" algn="l"/>
              </a:tabLst>
            </a:pPr>
            <a:r>
              <a:rPr lang="es-ES_tradnl" sz="1200" b="1" dirty="0">
                <a:solidFill>
                  <a:srgbClr val="000000"/>
                </a:solidFill>
                <a:latin typeface="Calibri" panose="020F0502020204030204" pitchFamily="34" charset="0"/>
                <a:ea typeface="MS Mincho"/>
                <a:cs typeface="Times New Roman" panose="02020603050405020304" pitchFamily="18" charset="0"/>
              </a:rPr>
              <a:t>Hora          </a:t>
            </a:r>
            <a:r>
              <a:rPr lang="es-ES_tradnl" sz="1200" b="1">
                <a:solidFill>
                  <a:srgbClr val="000000"/>
                </a:solidFill>
                <a:latin typeface="Calibri" panose="020F0502020204030204" pitchFamily="34" charset="0"/>
                <a:ea typeface="MS Mincho"/>
                <a:cs typeface="Times New Roman" panose="02020603050405020304" pitchFamily="18" charset="0"/>
              </a:rPr>
              <a:t>: 12:30 </a:t>
            </a:r>
            <a:r>
              <a:rPr lang="es-ES_tradnl" sz="1200" b="1" dirty="0" err="1">
                <a:solidFill>
                  <a:srgbClr val="000000"/>
                </a:solidFill>
                <a:latin typeface="Calibri" panose="020F0502020204030204" pitchFamily="34" charset="0"/>
                <a:ea typeface="MS Mincho"/>
                <a:cs typeface="Times New Roman" panose="02020603050405020304" pitchFamily="18" charset="0"/>
              </a:rPr>
              <a:t>hrs</a:t>
            </a:r>
            <a:r>
              <a:rPr lang="es-ES_tradnl" sz="1200" b="1" dirty="0">
                <a:solidFill>
                  <a:srgbClr val="000000"/>
                </a:solidFill>
                <a:latin typeface="Calibri" panose="020F0502020204030204" pitchFamily="34" charset="0"/>
                <a:ea typeface="MS Mincho"/>
                <a:cs typeface="Times New Roman" panose="02020603050405020304" pitchFamily="18" charset="0"/>
              </a:rPr>
              <a:t>.</a:t>
            </a:r>
          </a:p>
          <a:p>
            <a:pPr marR="81280" algn="just">
              <a:spcAft>
                <a:spcPts val="0"/>
              </a:spcAft>
              <a:tabLst>
                <a:tab pos="1170305" algn="l"/>
              </a:tabLst>
            </a:pPr>
            <a:endParaRPr lang="es-CL" sz="1200" dirty="0">
              <a:solidFill>
                <a:srgbClr val="444444"/>
              </a:solidFill>
              <a:latin typeface="Calibri" panose="020F0502020204030204" pitchFamily="34" charset="0"/>
              <a:ea typeface="MS Mincho"/>
              <a:cs typeface="Times New Roman" panose="02020603050405020304" pitchFamily="18" charset="0"/>
            </a:endParaRPr>
          </a:p>
          <a:p>
            <a:pPr marR="81280" algn="just">
              <a:spcAft>
                <a:spcPts val="0"/>
              </a:spcAft>
              <a:tabLst>
                <a:tab pos="1170305" algn="l"/>
              </a:tabLst>
            </a:pPr>
            <a:r>
              <a:rPr lang="es-ES_tradnl" sz="1200" dirty="0">
                <a:solidFill>
                  <a:srgbClr val="000000"/>
                </a:solidFill>
                <a:effectLst/>
                <a:latin typeface="Calibri" panose="020F0502020204030204" pitchFamily="34" charset="0"/>
                <a:ea typeface="MS Mincho"/>
                <a:cs typeface="Times New Roman" panose="02020603050405020304" pitchFamily="18" charset="0"/>
              </a:rPr>
              <a:t>Para evitar aglomeraciones y contagios por Covid-19, </a:t>
            </a:r>
            <a:r>
              <a:rPr lang="es-ES_tradnl" sz="1200" b="1" dirty="0">
                <a:solidFill>
                  <a:srgbClr val="000000"/>
                </a:solidFill>
                <a:effectLst/>
                <a:latin typeface="Calibri" panose="020F0502020204030204" pitchFamily="34" charset="0"/>
                <a:ea typeface="MS Mincho"/>
                <a:cs typeface="Times New Roman" panose="02020603050405020304" pitchFamily="18" charset="0"/>
              </a:rPr>
              <a:t>deberá asistir solo tu Apoderado </a:t>
            </a:r>
            <a:r>
              <a:rPr lang="es-ES_tradnl" sz="1200" dirty="0">
                <a:solidFill>
                  <a:srgbClr val="000000"/>
                </a:solidFill>
                <a:effectLst/>
                <a:latin typeface="Calibri" panose="020F0502020204030204" pitchFamily="34" charset="0"/>
                <a:ea typeface="MS Mincho"/>
                <a:cs typeface="Times New Roman" panose="02020603050405020304" pitchFamily="18" charset="0"/>
              </a:rPr>
              <a:t>con los siguientes documentos:</a:t>
            </a:r>
            <a:endParaRPr lang="es-CL" sz="1200" dirty="0">
              <a:solidFill>
                <a:srgbClr val="444444"/>
              </a:solidFill>
              <a:latin typeface="Calibri" panose="020F0502020204030204" pitchFamily="34" charset="0"/>
              <a:ea typeface="MS Mincho"/>
              <a:cs typeface="Times New Roman" panose="02020603050405020304" pitchFamily="18" charset="0"/>
            </a:endParaRPr>
          </a:p>
          <a:p>
            <a:pPr marL="342900" lvl="0" indent="-342900" algn="just">
              <a:spcAft>
                <a:spcPts val="0"/>
              </a:spcAft>
              <a:buFont typeface="+mj-lt"/>
              <a:buAutoNum type="arabicPeriod"/>
            </a:pPr>
            <a:r>
              <a:rPr lang="es-CL" sz="1200" dirty="0">
                <a:solidFill>
                  <a:srgbClr val="000000"/>
                </a:solidFill>
                <a:latin typeface="Calibri" panose="020F0502020204030204" pitchFamily="34" charset="0"/>
                <a:ea typeface="Times New Roman" panose="02020603050405020304" pitchFamily="18" charset="0"/>
              </a:rPr>
              <a:t>Cédula de identidad propia y la tuya como estudiante beneficiario(a), si no tienes cédula, debe llevar tu certificado de nacimiento actualizado.</a:t>
            </a:r>
            <a:endParaRPr lang="es-CL" sz="1200" dirty="0">
              <a:effectLst/>
              <a:latin typeface="Calibri" panose="020F0502020204030204" pitchFamily="34" charset="0"/>
              <a:ea typeface="Cambria" panose="02040503050406030204" pitchFamily="18" charset="0"/>
            </a:endParaRPr>
          </a:p>
          <a:p>
            <a:pPr marL="342900" lvl="0" indent="-342900" algn="just">
              <a:spcAft>
                <a:spcPts val="0"/>
              </a:spcAft>
              <a:buFont typeface="+mj-lt"/>
              <a:buAutoNum type="arabicPeriod"/>
            </a:pPr>
            <a:r>
              <a:rPr lang="es-CL" sz="1200" dirty="0">
                <a:solidFill>
                  <a:srgbClr val="000000"/>
                </a:solidFill>
                <a:latin typeface="Calibri" panose="020F0502020204030204" pitchFamily="34" charset="0"/>
                <a:ea typeface="Times New Roman" panose="02020603050405020304" pitchFamily="18" charset="0"/>
              </a:rPr>
              <a:t>Si es tu Tutor legal, deberá presentar adicionalmente a las cédulas de identidad, copia del acta judicial que lo acredite.</a:t>
            </a:r>
            <a:endParaRPr lang="es-CL" sz="1200" dirty="0">
              <a:effectLst/>
              <a:latin typeface="Calibri" panose="020F0502020204030204" pitchFamily="34" charset="0"/>
              <a:ea typeface="Cambria" panose="02040503050406030204" pitchFamily="18" charset="0"/>
            </a:endParaRPr>
          </a:p>
          <a:p>
            <a:pPr marL="342900" lvl="0" indent="-342900" algn="just">
              <a:spcAft>
                <a:spcPts val="0"/>
              </a:spcAft>
              <a:buFont typeface="+mj-lt"/>
              <a:buAutoNum type="arabicPeriod"/>
            </a:pPr>
            <a:r>
              <a:rPr lang="es-CL" sz="1200" dirty="0">
                <a:latin typeface="Calibri" panose="020F0502020204030204" pitchFamily="34" charset="0"/>
                <a:ea typeface="Times New Roman" panose="02020603050405020304" pitchFamily="18" charset="0"/>
              </a:rPr>
              <a:t>Si es tu hermano(a), tío u otro familiar, que reciben tu computador, deben llevar su cédula de identidad, tú cédula de identidad, más Poder Simple firmado por tu Padre o Madre y fotocopia de la cédula de identidad de él o ella y por supuesto ser mayores de 18 años.</a:t>
            </a:r>
            <a:endParaRPr lang="es-CL" sz="1200" dirty="0">
              <a:effectLst/>
              <a:latin typeface="Calibri" panose="020F0502020204030204" pitchFamily="34" charset="0"/>
              <a:ea typeface="Cambria" panose="02040503050406030204" pitchFamily="18" charset="0"/>
            </a:endParaRPr>
          </a:p>
          <a:p>
            <a:pPr marL="342900" lvl="0" indent="-342900" algn="just">
              <a:spcAft>
                <a:spcPts val="0"/>
              </a:spcAft>
              <a:buFont typeface="+mj-lt"/>
              <a:buAutoNum type="arabicPeriod"/>
            </a:pPr>
            <a:r>
              <a:rPr lang="es-CL" sz="1200" dirty="0">
                <a:latin typeface="Calibri" panose="020F0502020204030204" pitchFamily="34" charset="0"/>
                <a:ea typeface="Times New Roman" panose="02020603050405020304" pitchFamily="18" charset="0"/>
              </a:rPr>
              <a:t>Si estás a cargo de tu Abuelito(a), además de las correspondientes cédulas, debe llevar Certificado del Director o Directora de tu establecimiento que certifica que te tiene a cargo.</a:t>
            </a:r>
            <a:endParaRPr lang="es-CL" sz="1200" dirty="0">
              <a:effectLst/>
              <a:latin typeface="Calibri" panose="020F0502020204030204" pitchFamily="34" charset="0"/>
              <a:ea typeface="Cambria" panose="02040503050406030204" pitchFamily="18" charset="0"/>
            </a:endParaRPr>
          </a:p>
          <a:p>
            <a:pPr marL="342900" lvl="0" indent="-342900" algn="just">
              <a:spcAft>
                <a:spcPts val="0"/>
              </a:spcAft>
              <a:buFont typeface="+mj-lt"/>
              <a:buAutoNum type="arabicPeriod"/>
            </a:pPr>
            <a:r>
              <a:rPr lang="es-CL" sz="1200" dirty="0">
                <a:solidFill>
                  <a:srgbClr val="000000"/>
                </a:solidFill>
                <a:latin typeface="Calibri" panose="020F0502020204030204" pitchFamily="34" charset="0"/>
                <a:ea typeface="Times New Roman" panose="02020603050405020304" pitchFamily="18" charset="0"/>
              </a:rPr>
              <a:t>Si eres extranjero y aún no tienes cédula de identidad chilena (RUT 100), tu Apoderado, Padre, Madre o Tutor debe presentar, además de su documento de identificación vigente de su país de origen, tú identificación vigente de tu país de origen, si tienes el RUT 100, debes llevar el documento con el identificador provisorio escolar (IPE) o TNE vigente.</a:t>
            </a:r>
          </a:p>
          <a:p>
            <a:pPr marL="342900" lvl="0" indent="-342900" algn="just">
              <a:spcAft>
                <a:spcPts val="0"/>
              </a:spcAft>
              <a:buFont typeface="+mj-lt"/>
              <a:buAutoNum type="arabicPeriod"/>
            </a:pPr>
            <a:endParaRPr lang="es-CL" sz="1200" dirty="0">
              <a:solidFill>
                <a:srgbClr val="000000"/>
              </a:solidFill>
              <a:effectLst/>
              <a:latin typeface="Calibri" panose="020F0502020204030204" pitchFamily="34" charset="0"/>
              <a:ea typeface="Cambria" panose="02040503050406030204" pitchFamily="18" charset="0"/>
            </a:endParaRPr>
          </a:p>
          <a:p>
            <a:pPr lvl="0" algn="just">
              <a:spcAft>
                <a:spcPts val="0"/>
              </a:spcAft>
            </a:pPr>
            <a:r>
              <a:rPr lang="es-CL" sz="1200" dirty="0">
                <a:solidFill>
                  <a:srgbClr val="000000"/>
                </a:solidFill>
                <a:latin typeface="Calibri" panose="020F0502020204030204" pitchFamily="34" charset="0"/>
                <a:ea typeface="Cambria" panose="02040503050406030204" pitchFamily="18" charset="0"/>
              </a:rPr>
              <a:t>Nota: Si tu Apoderado, Padre, Madre o Tutor, no presenta toda la documentación solicitada JUNAEB </a:t>
            </a:r>
            <a:r>
              <a:rPr lang="es-CL" sz="1200" b="1" u="sng" dirty="0">
                <a:solidFill>
                  <a:srgbClr val="000000"/>
                </a:solidFill>
                <a:latin typeface="Calibri" panose="020F0502020204030204" pitchFamily="34" charset="0"/>
                <a:ea typeface="Cambria" panose="02040503050406030204" pitchFamily="18" charset="0"/>
              </a:rPr>
              <a:t>NO</a:t>
            </a:r>
            <a:r>
              <a:rPr lang="es-CL" sz="1200" dirty="0">
                <a:solidFill>
                  <a:srgbClr val="000000"/>
                </a:solidFill>
                <a:latin typeface="Calibri" panose="020F0502020204030204" pitchFamily="34" charset="0"/>
                <a:ea typeface="Cambria" panose="02040503050406030204" pitchFamily="18" charset="0"/>
              </a:rPr>
              <a:t> entregará el computador.</a:t>
            </a:r>
            <a:endParaRPr lang="es-CL" sz="1200" dirty="0">
              <a:effectLst/>
              <a:latin typeface="Calibri" panose="020F0502020204030204" pitchFamily="34" charset="0"/>
              <a:ea typeface="Cambria" panose="02040503050406030204" pitchFamily="18" charset="0"/>
            </a:endParaRPr>
          </a:p>
          <a:p>
            <a:pPr marR="81280" algn="just">
              <a:spcAft>
                <a:spcPts val="0"/>
              </a:spcAft>
              <a:tabLst>
                <a:tab pos="1170305" algn="l"/>
              </a:tabLst>
            </a:pPr>
            <a:r>
              <a:rPr lang="es-ES_tradnl" sz="1200" b="1" dirty="0">
                <a:solidFill>
                  <a:srgbClr val="000000"/>
                </a:solidFill>
                <a:ea typeface="MS Mincho"/>
                <a:cs typeface="Times New Roman" panose="02020603050405020304" pitchFamily="18" charset="0"/>
              </a:rPr>
              <a:t> </a:t>
            </a:r>
            <a:endParaRPr lang="es-CL" sz="1200" dirty="0">
              <a:solidFill>
                <a:srgbClr val="444444"/>
              </a:solidFill>
              <a:ea typeface="MS Mincho"/>
              <a:cs typeface="Times New Roman" panose="02020603050405020304" pitchFamily="18" charset="0"/>
            </a:endParaRPr>
          </a:p>
          <a:p>
            <a:pPr algn="just"/>
            <a:r>
              <a:rPr lang="es-ES_tradnl" sz="1200" b="1" dirty="0">
                <a:solidFill>
                  <a:srgbClr val="000000"/>
                </a:solidFill>
                <a:effectLst/>
                <a:ea typeface="MS Mincho"/>
                <a:cs typeface="Times New Roman" panose="02020603050405020304" pitchFamily="18" charset="0"/>
              </a:rPr>
              <a:t>La actividad se realizará respetando todos los protocolos de seguridad Covid-19, por lo que tu Apoderado debe asistir utilizando mascarilla</a:t>
            </a:r>
            <a:endParaRPr lang="es-CL" sz="1200" dirty="0"/>
          </a:p>
        </p:txBody>
      </p:sp>
      <p:sp>
        <p:nvSpPr>
          <p:cNvPr id="6" name="Rectángulo 5"/>
          <p:cNvSpPr/>
          <p:nvPr/>
        </p:nvSpPr>
        <p:spPr>
          <a:xfrm>
            <a:off x="1219214" y="268897"/>
            <a:ext cx="2583998" cy="2617015"/>
          </a:xfrm>
          <a:prstGeom prst="rect">
            <a:avLst/>
          </a:prstGeom>
          <a:solidFill>
            <a:srgbClr val="182A77"/>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CL"/>
          </a:p>
        </p:txBody>
      </p:sp>
      <p:pic>
        <p:nvPicPr>
          <p:cNvPr id="5" name="Imagen 4"/>
          <p:cNvPicPr/>
          <p:nvPr/>
        </p:nvPicPr>
        <p:blipFill>
          <a:blip r:embed="rId2"/>
          <a:stretch>
            <a:fillRect/>
          </a:stretch>
        </p:blipFill>
        <p:spPr>
          <a:xfrm>
            <a:off x="1631738" y="376707"/>
            <a:ext cx="1758950" cy="1413510"/>
          </a:xfrm>
          <a:prstGeom prst="rect">
            <a:avLst/>
          </a:prstGeom>
        </p:spPr>
      </p:pic>
      <p:pic>
        <p:nvPicPr>
          <p:cNvPr id="7" name="Imagen 6" descr="C:\Users\amunoz\Desktop\LOGOS\Logo cuadrado reduca.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2202" y="4820494"/>
            <a:ext cx="1445525" cy="1454938"/>
          </a:xfrm>
          <a:prstGeom prst="rect">
            <a:avLst/>
          </a:prstGeom>
          <a:noFill/>
          <a:ln>
            <a:noFill/>
          </a:ln>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893" y="3245657"/>
            <a:ext cx="4200510" cy="1114421"/>
          </a:xfrm>
          <a:prstGeom prst="rect">
            <a:avLst/>
          </a:prstGeom>
        </p:spPr>
      </p:pic>
      <p:sp>
        <p:nvSpPr>
          <p:cNvPr id="10" name="Cuadro de texto 18"/>
          <p:cNvSpPr txBox="1"/>
          <p:nvPr/>
        </p:nvSpPr>
        <p:spPr>
          <a:xfrm>
            <a:off x="1342813" y="2141544"/>
            <a:ext cx="2336800" cy="42037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ES" sz="1900" b="1" dirty="0">
                <a:solidFill>
                  <a:srgbClr val="FFFFFF"/>
                </a:solidFill>
                <a:effectLst/>
                <a:latin typeface="Verdana" panose="020B0604030504040204" pitchFamily="34" charset="0"/>
                <a:ea typeface="MS Mincho"/>
                <a:cs typeface="Times New Roman" panose="02020603050405020304" pitchFamily="18" charset="0"/>
              </a:rPr>
              <a:t>ENTREGA 2021</a:t>
            </a:r>
            <a:endParaRPr lang="es-CL" sz="1900" dirty="0">
              <a:effectLst/>
              <a:ea typeface="MS Mincho"/>
              <a:cs typeface="Times New Roman" panose="02020603050405020304" pitchFamily="18" charset="0"/>
            </a:endParaRPr>
          </a:p>
        </p:txBody>
      </p:sp>
      <p:pic>
        <p:nvPicPr>
          <p:cNvPr id="11" name="Imagen 10" descr="Conoce nuestras áreas de trabajo en www.junaeb.cl">
            <a:extLst>
              <a:ext uri="{C183D7F6-B498-43B3-948B-1728B52AA6E4}">
                <adec:decorative xmlns:adec="http://schemas.microsoft.com/office/drawing/2017/decorative" val="0"/>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823959" y="6084923"/>
            <a:ext cx="2719267" cy="620303"/>
          </a:xfrm>
          <a:prstGeom prst="rect">
            <a:avLst/>
          </a:prstGeom>
        </p:spPr>
      </p:pic>
    </p:spTree>
    <p:extLst>
      <p:ext uri="{BB962C8B-B14F-4D97-AF65-F5344CB8AC3E}">
        <p14:creationId xmlns:p14="http://schemas.microsoft.com/office/powerpoint/2010/main" val="20984881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334</Words>
  <Application>Microsoft Office PowerPoint</Application>
  <PresentationFormat>Panorámica</PresentationFormat>
  <Paragraphs>18</Paragraphs>
  <Slides>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MS Mincho</vt:lpstr>
      <vt:lpstr>Arial</vt:lpstr>
      <vt:lpstr>Calibri</vt:lpstr>
      <vt:lpstr>Calibri Light</vt:lpstr>
      <vt:lpstr>Cambria</vt:lpstr>
      <vt:lpstr>Times New Roman</vt:lpstr>
      <vt:lpstr>Verdana</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(Comunic)  Andrea Muñoz Carcamo</dc:creator>
  <cp:lastModifiedBy>sala</cp:lastModifiedBy>
  <cp:revision>10</cp:revision>
  <dcterms:created xsi:type="dcterms:W3CDTF">2021-11-29T19:43:11Z</dcterms:created>
  <dcterms:modified xsi:type="dcterms:W3CDTF">2021-11-30T15:02:26Z</dcterms:modified>
</cp:coreProperties>
</file>